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4" r:id="rId8"/>
    <p:sldId id="265" r:id="rId9"/>
    <p:sldId id="266" r:id="rId10"/>
    <p:sldId id="263" r:id="rId11"/>
    <p:sldId id="262" r:id="rId12"/>
    <p:sldId id="273" r:id="rId13"/>
    <p:sldId id="274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4445-A2E5-421D-9FFB-C2A09E67E8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F15FB-D595-46CA-B59A-441493C30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ineticcity.com/mindgames/warp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all profile25 History of the Moun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194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How do Erosion, Weathering, &amp; Deposition alter the earth’s surface?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 smtClean="0"/>
              <a:t>SPI </a:t>
            </a:r>
            <a:r>
              <a:rPr lang="en-US" sz="3300" b="1" dirty="0"/>
              <a:t>0407.7.1 </a:t>
            </a:r>
            <a:r>
              <a:rPr lang="en-US" sz="3300" dirty="0"/>
              <a:t>Design a simple model to</a:t>
            </a:r>
          </a:p>
          <a:p>
            <a:r>
              <a:rPr lang="en-US" sz="3300" dirty="0"/>
              <a:t>illustrate how the wind and movement of</a:t>
            </a:r>
          </a:p>
          <a:p>
            <a:r>
              <a:rPr lang="en-US" sz="3300" dirty="0"/>
              <a:t>water alter the earth’s surface</a:t>
            </a:r>
            <a:r>
              <a:rPr lang="en-US" sz="3300" dirty="0" smtClean="0"/>
              <a:t>.</a:t>
            </a:r>
            <a:r>
              <a:rPr lang="en-US" sz="2400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Tiny pieces of rock, sand, and dirt</a:t>
            </a:r>
            <a:endParaRPr lang="en-US" dirty="0"/>
          </a:p>
        </p:txBody>
      </p:sp>
      <p:pic>
        <p:nvPicPr>
          <p:cNvPr id="20482" name="Picture 2" descr="http://t0.gstatic.com/images?q=tbn:ANd9GcQ3Qi1bthAxGC868gwwhOzPCDXM_GU4OIB3QkoZcDX75fJSDfIuDw:www.searchmesh.net/images/gmhm3-19_coarse_sediment_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ice melts or wind and water slow down they can't carry as much sediment. The sediment is dropped, or deposited, in landforms. </a:t>
            </a:r>
          </a:p>
          <a:p>
            <a:endParaRPr lang="en-US" dirty="0"/>
          </a:p>
        </p:txBody>
      </p:sp>
      <p:pic>
        <p:nvPicPr>
          <p:cNvPr id="21506" name="Picture 2" descr="Photo: Oregon Inlet sandb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1242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				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endParaRPr lang="en-US" sz="4000" dirty="0" smtClean="0"/>
          </a:p>
          <a:p>
            <a:pPr algn="r">
              <a:buNone/>
            </a:pPr>
            <a:r>
              <a:rPr lang="en-US" sz="4000" dirty="0" smtClean="0"/>
              <a:t>Glacier</a:t>
            </a:r>
            <a:endParaRPr lang="en-US" dirty="0"/>
          </a:p>
        </p:txBody>
      </p:sp>
      <p:pic>
        <p:nvPicPr>
          <p:cNvPr id="30722" name="Picture 2" descr="http://www.solarviews.com/huge/earth/sed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4369188" cy="2895600"/>
          </a:xfrm>
          <a:prstGeom prst="rect">
            <a:avLst/>
          </a:prstGeom>
          <a:noFill/>
        </p:spPr>
      </p:pic>
      <p:pic>
        <p:nvPicPr>
          <p:cNvPr id="30724" name="Picture 4" descr="http://t3.gstatic.com/images?q=tbn:ANd9GcTklr1q3XbbNl-rYlr3WJDO0_foaA1ZUJPPcjuDW2njJv5Bre71fQ:www.rosssea.info/pix/big/Commonwealth-Glacier-St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400"/>
            <a:ext cx="4210050" cy="297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 you think the following land formations were created?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 smtClean="0"/>
              <a:t>Erosion -OR- Weathering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Photo: Rock formation overlooking the Grand Can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24800" cy="594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Weathering &amp; Erosion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hoto: Lichens on gran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1"/>
            <a:ext cx="7464425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Weathering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52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White lichens cover a blue granite gravestone like snow near Lake Champlain, New York. Lichens, symbiotic organisms that combine fungi and algae secreting chemicals called </a:t>
            </a:r>
            <a:r>
              <a:rPr lang="en-US" sz="2400" dirty="0" err="1" smtClean="0"/>
              <a:t>chelates</a:t>
            </a:r>
            <a:r>
              <a:rPr lang="en-US" sz="2400" dirty="0" smtClean="0"/>
              <a:t> that work to break down rock.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hoto: Scarred earth in I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05600" cy="5029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Heavy rains in northwest Iowa washed away soil, leaving this scarred tableau.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Soil Erosion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Photo: Bernard Glacier, Ala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Depostion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what you learned!</a:t>
            </a:r>
            <a:endParaRPr lang="en-US" dirty="0"/>
          </a:p>
        </p:txBody>
      </p:sp>
      <p:pic>
        <p:nvPicPr>
          <p:cNvPr id="296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629275" cy="422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Slow process that breaks rocks down into smaller pieces.</a:t>
            </a:r>
          </a:p>
          <a:p>
            <a:pPr lvl="1"/>
            <a:r>
              <a:rPr lang="en-US" dirty="0" smtClean="0"/>
              <a:t>Flowing water, rain and wind are some causes of weathering. Even changes in temperature can weather rock.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0" name="Picture 2" descr="http://t0.gstatic.com/images?q=tbn:ANd9GcQ6X7vS8eqz5Eools0XmxRtEHIjD_vZWvvpMvwoldBTwLAmRlBu5g:wiki.fis-ski.com/images/thumb/300px-Physical_weath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581400"/>
            <a:ext cx="5029726" cy="301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u="sng" dirty="0" smtClean="0"/>
              <a:t>PHYSICAL WEATHERING</a:t>
            </a:r>
          </a:p>
          <a:p>
            <a:pPr>
              <a:buNone/>
            </a:pPr>
            <a:r>
              <a:rPr lang="en-US" sz="2800" dirty="0" smtClean="0"/>
              <a:t>Water gets into cracks and joints in bedrock. When the water freezes it expands and the cracks are opened a little wider. Over time pieces of rock can split off a rock face and big boulders are broken into smaller rocks and gravel. </a:t>
            </a:r>
          </a:p>
          <a:p>
            <a:pPr>
              <a:buNone/>
            </a:pPr>
            <a:r>
              <a:rPr lang="en-US" sz="2800" dirty="0" smtClean="0"/>
              <a:t>This process can also break up bricks on buildings.</a:t>
            </a:r>
          </a:p>
          <a:p>
            <a:endParaRPr lang="en-US" dirty="0"/>
          </a:p>
        </p:txBody>
      </p:sp>
      <p:pic>
        <p:nvPicPr>
          <p:cNvPr id="1026" name="Picture 2" descr="Frost shattered rock.  Half Moon Island, South Shetland Islands, Antarctica. © Richard Bu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885184" cy="2438400"/>
          </a:xfrm>
          <a:prstGeom prst="rect">
            <a:avLst/>
          </a:prstGeom>
          <a:noFill/>
        </p:spPr>
      </p:pic>
      <p:pic>
        <p:nvPicPr>
          <p:cNvPr id="1028" name="Picture 4" descr="Frost shattered bricks in Ontario, Canada. © Abigail B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2362200" cy="319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CHEMICAL WEATHERING </a:t>
            </a:r>
            <a:r>
              <a:rPr lang="en-US" dirty="0" smtClean="0"/>
              <a:t>decomposes or decays rocks and minerals. An example of chemical weathering is water dissolving limestone. </a:t>
            </a:r>
            <a:endParaRPr lang="en-US" dirty="0"/>
          </a:p>
        </p:txBody>
      </p:sp>
      <p:pic>
        <p:nvPicPr>
          <p:cNvPr id="16386" name="Picture 2" descr="Rainwater is a very weak acid.  It can dissolve limestone and other carbonate rocks leaving behind pits and holes.  Wied-iz-zurrieq, Malta. © Richard Bu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803473" cy="328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wearing away of rock</a:t>
            </a:r>
          </a:p>
          <a:p>
            <a:pPr>
              <a:buNone/>
            </a:pPr>
            <a:r>
              <a:rPr lang="en-US" dirty="0" smtClean="0"/>
              <a:t>      and the removal of </a:t>
            </a:r>
          </a:p>
          <a:p>
            <a:pPr>
              <a:buNone/>
            </a:pPr>
            <a:r>
              <a:rPr lang="en-US" dirty="0" smtClean="0"/>
              <a:t>weathered rock and sediment.</a:t>
            </a:r>
            <a:endParaRPr lang="en-US" dirty="0"/>
          </a:p>
        </p:txBody>
      </p:sp>
      <p:pic>
        <p:nvPicPr>
          <p:cNvPr id="17410" name="Picture 2" descr="Flat benches called terraces (covered with bright green plants) formed as the river eroded layers of mud and ash.  Mount St. Helens, Washington, USA. © Andy Baj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599"/>
            <a:ext cx="4057650" cy="2686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Eroded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Persistent winds in the mountains of Nevada's Great Basin National Park eroded the trunk of this old pine tree into what look like a pair of sideways spectacles. </a:t>
            </a:r>
            <a:endParaRPr lang="en-US" sz="2400" dirty="0"/>
          </a:p>
        </p:txBody>
      </p:sp>
      <p:pic>
        <p:nvPicPr>
          <p:cNvPr id="24578" name="Picture 2" descr="Photo: Weathered trees in Nev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715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Baffin Island Waterfall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Photo: Waterfall and turquoise water on Baffin 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05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</a:t>
            </a:r>
            <a:r>
              <a:rPr lang="en-US" dirty="0" err="1" smtClean="0"/>
              <a:t>Tufa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90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With the snow-draped Sierra Nevada as a backdrop, unique erosion formations called sand </a:t>
            </a:r>
            <a:r>
              <a:rPr lang="en-US" sz="2000" dirty="0" err="1" smtClean="0"/>
              <a:t>tufa</a:t>
            </a:r>
            <a:r>
              <a:rPr lang="en-US" sz="2000" dirty="0" smtClean="0"/>
              <a:t> stand like giant cauliflower stalks in a dry Arizona lake bed. Before this alkaline lake went dry, </a:t>
            </a:r>
            <a:r>
              <a:rPr lang="en-US" sz="2000" dirty="0" err="1" smtClean="0"/>
              <a:t>tufa</a:t>
            </a:r>
            <a:r>
              <a:rPr lang="en-US" sz="2000" dirty="0" smtClean="0"/>
              <a:t> formed when a freshwater spring percolated from below and formed calcium carbonate deposits. When the lake's level dropped, these fragile formations surfaced, and wind went to work removing the sand beneath the deposits.</a:t>
            </a:r>
            <a:endParaRPr lang="en-US" sz="2000" dirty="0"/>
          </a:p>
        </p:txBody>
      </p:sp>
      <p:pic>
        <p:nvPicPr>
          <p:cNvPr id="22530" name="Picture 2" descr="Photo: Sand formations in dry 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Limestone Swirls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Desert winds sculpted these gentle swirls out of the limestone hills in Black Gap Wildlife Management Area, Texas.</a:t>
            </a:r>
            <a:endParaRPr lang="en-US" sz="2400" dirty="0"/>
          </a:p>
        </p:txBody>
      </p:sp>
      <p:pic>
        <p:nvPicPr>
          <p:cNvPr id="23554" name="Picture 2" descr="Photo: Limestone hills in Tex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403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How do Erosion, Weathering, &amp; Deposition alter the earth’s surface?</vt:lpstr>
      <vt:lpstr>Weathering</vt:lpstr>
      <vt:lpstr>PowerPoint Presentation</vt:lpstr>
      <vt:lpstr>PowerPoint Presentation</vt:lpstr>
      <vt:lpstr>                 Erosion</vt:lpstr>
      <vt:lpstr>  Eroded Trees</vt:lpstr>
      <vt:lpstr>Baffin Island Waterfall </vt:lpstr>
      <vt:lpstr>Sand Tufa</vt:lpstr>
      <vt:lpstr>Limestone Swirls</vt:lpstr>
      <vt:lpstr>Sediment</vt:lpstr>
      <vt:lpstr>Deposition</vt:lpstr>
      <vt:lpstr>Delta</vt:lpstr>
      <vt:lpstr>How do you think the following land formations were created?</vt:lpstr>
      <vt:lpstr>Weathering &amp; Erosion</vt:lpstr>
      <vt:lpstr>Weathering</vt:lpstr>
      <vt:lpstr>Soil Erosion</vt:lpstr>
      <vt:lpstr>Depostion</vt:lpstr>
      <vt:lpstr>Let’s see what you learned!</vt:lpstr>
    </vt:vector>
  </TitlesOfParts>
  <Company>Johnson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Erosion, Weathering, &amp; Deposition</dc:title>
  <dc:creator>pc</dc:creator>
  <cp:lastModifiedBy>webb, nicole</cp:lastModifiedBy>
  <cp:revision>17</cp:revision>
  <cp:lastPrinted>2015-09-17T12:38:02Z</cp:lastPrinted>
  <dcterms:created xsi:type="dcterms:W3CDTF">2013-11-04T21:14:01Z</dcterms:created>
  <dcterms:modified xsi:type="dcterms:W3CDTF">2015-09-17T21:07:57Z</dcterms:modified>
</cp:coreProperties>
</file>