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7D3785-D158-4176-BD29-86CAD422BEF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FA3C94-282D-4163-9461-0F054167D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Do you have a question that you have always wanted to know the answer to?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not… think about science topics that interest you: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Animals &amp; Plants</a:t>
            </a:r>
          </a:p>
          <a:p>
            <a:pPr lvl="1"/>
            <a:r>
              <a:rPr lang="en-US" dirty="0" smtClean="0"/>
              <a:t>Water Cycle</a:t>
            </a:r>
          </a:p>
          <a:p>
            <a:pPr lvl="1"/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Weather &amp; Climate</a:t>
            </a:r>
          </a:p>
          <a:p>
            <a:pPr lvl="1"/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Electricity</a:t>
            </a:r>
          </a:p>
          <a:p>
            <a:pPr lvl="1"/>
            <a:r>
              <a:rPr lang="en-US" dirty="0" smtClean="0"/>
              <a:t>Magnets</a:t>
            </a:r>
          </a:p>
          <a:p>
            <a:pPr lvl="1"/>
            <a:endParaRPr lang="en-US" dirty="0"/>
          </a:p>
        </p:txBody>
      </p:sp>
      <p:pic>
        <p:nvPicPr>
          <p:cNvPr id="8194" name="Picture 2" descr="punctuations,marks,questions,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14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problem statement:</a:t>
            </a:r>
          </a:p>
          <a:p>
            <a:pPr lvl="1"/>
            <a:r>
              <a:rPr lang="en-US" dirty="0" smtClean="0"/>
              <a:t>What do you want to find out?</a:t>
            </a:r>
          </a:p>
          <a:p>
            <a:pPr lvl="1"/>
            <a:r>
              <a:rPr lang="en-US" dirty="0" smtClean="0"/>
              <a:t>What question do you want answered?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Consumer’s Challenge (Bubble Gum) PROBLEM:_____________________________________</a:t>
            </a:r>
          </a:p>
        </p:txBody>
      </p:sp>
      <p:pic>
        <p:nvPicPr>
          <p:cNvPr id="7170" name="Picture 2" descr="breakthroughs,brilliant,clever,concepts,discoveries,Fotolia,ideas,imagination,inspirations,inventions,light bulbs,lights,men,metaphors,people,Photographs,problems,solutions,solves,though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00200"/>
            <a:ext cx="3276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about your topic found in books, online, or from people.</a:t>
            </a:r>
          </a:p>
          <a:p>
            <a:endParaRPr lang="en-US" dirty="0" smtClean="0"/>
          </a:p>
          <a:p>
            <a:r>
              <a:rPr lang="en-US" dirty="0" smtClean="0"/>
              <a:t>What is gum made of?</a:t>
            </a:r>
          </a:p>
          <a:p>
            <a:r>
              <a:rPr lang="en-US" dirty="0" smtClean="0"/>
              <a:t>Does one particular substance make is chewy?</a:t>
            </a:r>
          </a:p>
          <a:p>
            <a:r>
              <a:rPr lang="en-US" dirty="0" smtClean="0"/>
              <a:t>Compare what different brands of gum are made of?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Consumer’s Challenge (Bubble Gum)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 smtClean="0"/>
              <a:t>	RESEARCH QUESTION:____________________________</a:t>
            </a:r>
          </a:p>
          <a:p>
            <a:endParaRPr lang="en-US" dirty="0"/>
          </a:p>
        </p:txBody>
      </p:sp>
      <p:pic>
        <p:nvPicPr>
          <p:cNvPr id="6146" name="Picture 2" descr="academics,Photographs,research,science,t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1066800" cy="1066800"/>
          </a:xfrm>
          <a:prstGeom prst="rect">
            <a:avLst/>
          </a:prstGeom>
          <a:noFill/>
        </p:spPr>
      </p:pic>
      <p:pic>
        <p:nvPicPr>
          <p:cNvPr id="6148" name="Picture 4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752600"/>
            <a:ext cx="1219200" cy="1219201"/>
          </a:xfrm>
          <a:prstGeom prst="rect">
            <a:avLst/>
          </a:prstGeom>
          <a:noFill/>
        </p:spPr>
      </p:pic>
      <p:pic>
        <p:nvPicPr>
          <p:cNvPr id="6150" name="Picture 6" descr="academics,back to school,children,classrooms,desks,education,iStockphoto,laptop computers,learning,libraries,schoolgirls,smiling,technolog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733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cademics,boys,chemicals,chemistry,children,education,experiments,kids,laboratories,learning,microscopes,persons,photographs,schools,science,students,watc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3095625" cy="3095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will YOU test your question?</a:t>
            </a:r>
          </a:p>
          <a:p>
            <a:r>
              <a:rPr lang="en-US" dirty="0" smtClean="0"/>
              <a:t>CAN YOU DO IT?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a list of materials and equipment you will need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Consumer’s Challenge (Bubble Gum) EXPERIMENT:_____________________________________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 think will happen?</a:t>
            </a:r>
          </a:p>
          <a:p>
            <a:r>
              <a:rPr lang="en-US" dirty="0" smtClean="0"/>
              <a:t>DO THIS BEFORE YOU CONDUCT YOUR EXPERIMENT!!!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Consumer’s Challenge (Bubble Gum) HYPOTHESIS:_____________________________________</a:t>
            </a:r>
          </a:p>
          <a:p>
            <a:endParaRPr lang="en-US" dirty="0"/>
          </a:p>
        </p:txBody>
      </p:sp>
      <p:pic>
        <p:nvPicPr>
          <p:cNvPr id="4098" name="Picture 2" descr="punctuations,question marks,signs,symbols,communic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cademics,beakers,chemicals,chemistry,education,experiments,girls,kids,laboratories,learning,persons,photographs,schools,science,students,teenagers,teens,test tub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371600"/>
            <a:ext cx="2209800" cy="220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Experiment (procedures)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Make observations with your senses and keep careful written records of what you did and saw.</a:t>
            </a:r>
          </a:p>
          <a:p>
            <a:pPr lvl="1"/>
            <a:r>
              <a:rPr lang="en-US" dirty="0" smtClean="0"/>
              <a:t>LIST OF MATERIALS &amp; TOOLS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PRODCEDURES:</a:t>
            </a:r>
          </a:p>
          <a:p>
            <a:pPr lvl="2"/>
            <a:r>
              <a:rPr lang="en-US" dirty="0" smtClean="0"/>
              <a:t>If someone wanted to recreate your experiment these would be the directions they would follow. Don’t leave anything out!</a:t>
            </a:r>
          </a:p>
          <a:p>
            <a:pPr lvl="2"/>
            <a:r>
              <a:rPr lang="en-US" dirty="0" smtClean="0"/>
              <a:t>Ex: recipe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The Consumer’s Challenge (Bubble Gum) PROCEDURES:_____________________________________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Results/Conclusions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Analyze your observations and draw conclusions.</a:t>
            </a:r>
          </a:p>
          <a:p>
            <a:r>
              <a:rPr lang="en-US" dirty="0" smtClean="0"/>
              <a:t>Explain what happen and WHY.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include charts, graphs, or pictures to display results.</a:t>
            </a:r>
          </a:p>
          <a:p>
            <a:endParaRPr lang="en-US" dirty="0" smtClean="0"/>
          </a:p>
          <a:p>
            <a:r>
              <a:rPr lang="en-US" dirty="0" smtClean="0"/>
              <a:t>If you choose to, you may include a research paper.  This is NOT required. </a:t>
            </a:r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Consumer’s Challenge (Bubble Gum) RESULTS:_____________________________________</a:t>
            </a:r>
          </a:p>
          <a:p>
            <a:endParaRPr lang="en-US" dirty="0"/>
          </a:p>
        </p:txBody>
      </p:sp>
      <p:pic>
        <p:nvPicPr>
          <p:cNvPr id="2050" name="Picture 2" descr="academics,businesses,charts,educations,equipment,finances,financial,graphs,growths,investments,iStockphoto,losses,pencils,profits,studies,successes,tre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295400"/>
            <a:ext cx="14859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Your Exhibit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own creativity will determine how you will create your exhibit. You must include: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Title (question)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Statement of the Problem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Hypothesis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Results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None/>
            </a:pPr>
            <a:r>
              <a:rPr lang="en-US" dirty="0" smtClean="0"/>
              <a:t>Your exhibits should not exceed the size below. </a:t>
            </a:r>
            <a:r>
              <a:rPr lang="en-US" u="sng" dirty="0" smtClean="0"/>
              <a:t>They may be smaller.</a:t>
            </a:r>
          </a:p>
          <a:p>
            <a:pPr marL="788670" lvl="1" indent="-514350">
              <a:buNone/>
            </a:pPr>
            <a:r>
              <a:rPr lang="en-US" dirty="0" smtClean="0"/>
              <a:t>			width- 32 inches</a:t>
            </a:r>
          </a:p>
          <a:p>
            <a:pPr marL="788670" lvl="1" indent="-514350">
              <a:buNone/>
            </a:pPr>
            <a:r>
              <a:rPr lang="en-US" dirty="0" smtClean="0"/>
              <a:t>			depth- 36 inches (front to back)</a:t>
            </a:r>
          </a:p>
          <a:p>
            <a:pPr marL="788670" lvl="1" indent="-514350">
              <a:buNone/>
            </a:pPr>
            <a:r>
              <a:rPr lang="en-US" dirty="0" smtClean="0"/>
              <a:t>			height- 48 inches above table surface</a:t>
            </a:r>
            <a:endParaRPr lang="en-US" dirty="0"/>
          </a:p>
        </p:txBody>
      </p:sp>
      <p:pic>
        <p:nvPicPr>
          <p:cNvPr id="1026" name="Picture 2" descr="Display Board Lay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89659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1091</TotalTime>
  <Words>336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Do you have a question that you have always wanted to know the answer to?</vt:lpstr>
      <vt:lpstr>What’s the problem?</vt:lpstr>
      <vt:lpstr>Research</vt:lpstr>
      <vt:lpstr>Design Experiment</vt:lpstr>
      <vt:lpstr>Hypothesis</vt:lpstr>
      <vt:lpstr>Conduct Experiment (procedures)</vt:lpstr>
      <vt:lpstr>Results/Conclusions </vt:lpstr>
      <vt:lpstr>Prepare Your Exhibit</vt:lpstr>
    </vt:vector>
  </TitlesOfParts>
  <Company>Johnson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All Scientists!!!!</dc:title>
  <dc:creator>pc</dc:creator>
  <cp:lastModifiedBy>pc</cp:lastModifiedBy>
  <cp:revision>10</cp:revision>
  <dcterms:created xsi:type="dcterms:W3CDTF">2013-01-28T01:15:56Z</dcterms:created>
  <dcterms:modified xsi:type="dcterms:W3CDTF">2015-01-20T18:48:39Z</dcterms:modified>
</cp:coreProperties>
</file>