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71" r:id="rId10"/>
    <p:sldId id="262" r:id="rId11"/>
    <p:sldId id="263" r:id="rId12"/>
    <p:sldId id="264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3D0EF50-5BEB-4ED4-9531-7A1790CCC4BE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92151CC-5728-4829-950A-EAE0087A42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imdb.com/video/screenplay/vi423470617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Technology &amp; Scientific Advance</a:t>
            </a:r>
            <a:endParaRPr lang="en-US" dirty="0"/>
          </a:p>
        </p:txBody>
      </p:sp>
      <p:pic>
        <p:nvPicPr>
          <p:cNvPr id="15361" name="Picture 1" descr="C:\Users\webbn\AppData\Local\Microsoft\Windows\Temporary Internet Files\Content.IE5\2IHI0FX0\MP9002891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667000"/>
            <a:ext cx="2828544" cy="3657600"/>
          </a:xfrm>
          <a:prstGeom prst="rect">
            <a:avLst/>
          </a:prstGeom>
          <a:noFill/>
        </p:spPr>
      </p:pic>
      <p:pic>
        <p:nvPicPr>
          <p:cNvPr id="15362" name="Picture 2" descr="C:\Users\webbn\AppData\Local\Microsoft\Windows\Temporary Internet Files\Content.IE5\LWMYC6HL\MP9003088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3657600" cy="2420112"/>
          </a:xfrm>
          <a:prstGeom prst="rect">
            <a:avLst/>
          </a:prstGeom>
          <a:noFill/>
        </p:spPr>
      </p:pic>
      <p:pic>
        <p:nvPicPr>
          <p:cNvPr id="15363" name="Picture 3" descr="C:\Users\webbn\AppData\Local\Microsoft\Windows\Temporary Internet Files\Content.IE5\2IHI0FX0\MP90028928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657600"/>
            <a:ext cx="2986268" cy="1965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U.S. compare to other countries?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</a:p>
          <a:p>
            <a:r>
              <a:rPr lang="en-US" dirty="0" smtClean="0"/>
              <a:t>Russia</a:t>
            </a:r>
          </a:p>
          <a:p>
            <a:r>
              <a:rPr lang="en-US" dirty="0" smtClean="0"/>
              <a:t>Japan</a:t>
            </a:r>
          </a:p>
          <a:p>
            <a:r>
              <a:rPr lang="en-US" dirty="0" smtClean="0"/>
              <a:t>England</a:t>
            </a:r>
            <a:endParaRPr lang="en-US" dirty="0"/>
          </a:p>
        </p:txBody>
      </p:sp>
      <p:pic>
        <p:nvPicPr>
          <p:cNvPr id="22531" name="Picture 3" descr="C:\Users\webbn\AppData\Local\Microsoft\Windows\Temporary Internet Files\Content.IE5\LWMYC6HL\MC9000188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2777033" cy="2049170"/>
          </a:xfrm>
          <a:prstGeom prst="rect">
            <a:avLst/>
          </a:prstGeom>
          <a:noFill/>
        </p:spPr>
      </p:pic>
      <p:pic>
        <p:nvPicPr>
          <p:cNvPr id="22532" name="Picture 4" descr="C:\Users\webbn\AppData\Local\Microsoft\Windows\Temporary Internet Files\Content.IE5\2IHI0FX0\MC9000188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962400"/>
            <a:ext cx="2918155" cy="2066104"/>
          </a:xfrm>
          <a:prstGeom prst="rect">
            <a:avLst/>
          </a:prstGeom>
          <a:noFill/>
        </p:spPr>
      </p:pic>
      <p:pic>
        <p:nvPicPr>
          <p:cNvPr id="22533" name="Picture 5" descr="C:\Users\webbn\AppData\Local\Microsoft\Windows\Temporary Internet Files\Content.IE5\2IHI0FX0\MC90001878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267200"/>
            <a:ext cx="3048000" cy="2373898"/>
          </a:xfrm>
          <a:prstGeom prst="rect">
            <a:avLst/>
          </a:prstGeom>
          <a:noFill/>
        </p:spPr>
      </p:pic>
      <p:pic>
        <p:nvPicPr>
          <p:cNvPr id="22534" name="Picture 6" descr="C:\Users\webbn\AppData\Local\Microsoft\Windows\Temporary Internet Files\Content.IE5\GT5O7B7P\MC90001877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447800"/>
            <a:ext cx="248471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5514975" cy="69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buy “Made in the USA”?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some solutions? How can we improve our technology?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Do you think it is important for the U.S.  To have scientific advance?</a:t>
            </a:r>
            <a:endParaRPr lang="en-US" sz="3200" dirty="0"/>
          </a:p>
        </p:txBody>
      </p:sp>
      <p:pic>
        <p:nvPicPr>
          <p:cNvPr id="20482" name="Picture 2" descr="C:\Users\webbn\AppData\Local\Microsoft\Windows\Temporary Internet Files\Content.IE5\07HWLN1U\MC9004387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1981200"/>
            <a:ext cx="3581400" cy="3055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the Designing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went through the same process you did to invent or discover new 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Propose a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the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Invention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Your kite gets stuck in a tall tree.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Propose a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the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Invention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Sandlot</a:t>
            </a:r>
            <a:endParaRPr lang="en-US" dirty="0"/>
          </a:p>
        </p:txBody>
      </p:sp>
      <p:pic>
        <p:nvPicPr>
          <p:cNvPr id="1026" name="Picture 2" descr="https://encrypted-tbn3.google.com/images?q=tbn:ANd9GcQs7YSNaZ8QJhs6xeuv74h3Gr4mmcoKG6bCmv40MSfTZD0ZaRb_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650965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problem does your invention or technology solve?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the invention or technology impact people?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Build a Boat….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this relate to science?</a:t>
            </a:r>
            <a:endParaRPr lang="en-US" sz="3200" dirty="0"/>
          </a:p>
        </p:txBody>
      </p:sp>
      <p:pic>
        <p:nvPicPr>
          <p:cNvPr id="1026" name="Picture 2" descr="C:\Users\webbn\AppData\Local\Microsoft\Windows\Temporary Internet Files\Content.IE5\2IHI0FX0\MP9004329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4191000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People, such as early inventors and scientists used science to invent technology to improve people’s lives.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00B050"/>
                </a:solidFill>
              </a:rPr>
              <a:t>Technology</a:t>
            </a:r>
            <a:r>
              <a:rPr lang="en-US" dirty="0" smtClean="0"/>
              <a:t>- everything we design, make and use to solve problems</a:t>
            </a:r>
            <a:endParaRPr lang="en-US" dirty="0"/>
          </a:p>
        </p:txBody>
      </p:sp>
      <p:pic>
        <p:nvPicPr>
          <p:cNvPr id="2053" name="Picture 5" descr="Younger Ed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667000"/>
            <a:ext cx="1676400" cy="1776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use technology to answer questions and solve problems. It is based on</a:t>
            </a:r>
            <a:r>
              <a:rPr lang="en-US" b="1" dirty="0" smtClean="0">
                <a:solidFill>
                  <a:srgbClr val="00B050"/>
                </a:solidFill>
              </a:rPr>
              <a:t> DEMAND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Demand- the need</a:t>
            </a:r>
            <a:endParaRPr lang="en-US" dirty="0"/>
          </a:p>
        </p:txBody>
      </p:sp>
      <p:sp>
        <p:nvSpPr>
          <p:cNvPr id="16386" name="AutoShape 2" descr="data:image/jpeg;base64,/9j/4AAQSkZJRgABAQAAAQABAAD/4QBgRXhpZgAASUkqAAgAAAACADEBAgAHAAAAJgAAAGmHBAABAAAALgAAAAAAAABQaWNhc2EAAAMAAJAHAAQAAAAwMjIwAqAEAAEAAABWAAAAA6AEAAEAAABWAAAAAAAAAP/bAIQAAwICCwgIDQ0NDQ0IDgoKCwgICggLCAgKCwgNCA4KCAgICwgJCAgIDQgICQgKCggICAgJDQoICAsNCggNCAgJCAEDBAQGBQYKBgYKDw4MDhANDw4NDw8MDw0MDA0NDQ0NDA0NDQwMDwwMDAwMDAwMDQwMDAwMDA0NDQ0MDA0MDAwM/8AAEQgAVgBWAwERAAIRAQMRAf/EAB0AAAEEAwEBAAAAAAAAAAAAAAkABQYHAQQIAwL/xABCEAACAQEGAgUGCwcFAQAAAAABAhEDAAQFEiExBhMHCUFRYSIyQnORswgjNlJxcnSBobLRFSUmQ2KjsRc1U2PBFP/EABoBAAEFAQAAAAAAAAAAAAAAAAABAgQFBgP/xAAoEQACAgICAQQCAgMBAAAAAAAAAQIDBBESITEFEyJBUWEjcRQygRX/2gAMAwEAAhEDEQA/ACp2AAXdbJxJWqcXVEao5SjdqK0EzNlQMCz5BOVcz6swAJyqNcogA47YVh/yAHY/GCfos5J/gRtbPk1q3fU9r2HFv6ByX0zNK81gQQaggggzU0IMgj6DrYcW+tA2n5CJ9EXSH/8AdcKdUqASgSoMpBFVdH1YayRMnffts1Nx+LQjf48Ey/ao7h7Fs7S/A5TiZ/ag+aPYLG/pIRuPkwcSHzR46D8Ys3jKPYkJbZ0L8CnGCb9WQGFNDOyjzSweFaPAE+2yc3Ic18tnZllAVgADXWv/ACyr+ou/5DYAu3gXo8o1rpQBpK5anTjMJlisdvfbc1RojXtxMnfdNS0SHGehild3y1LuiNGaCusdk909k26Yrom9JHCeRNI1KfRbdj/Jp9wldzEwI3Mdg1twtsohbx0WVdF11fJMnfRhh9K7k08iqrDMBBjMO4fR4Wdk10cOfE5UTthL25MsWhc6LbINP6WH5gPwtW0zon4JtilDyOFw4VFUnJR5mUAvkXNE7E6juMR3Hus25UrwhsZS8kF6VhTpYdVZVC+SDK9ozfjrbnkQiq9ofTa+Ru9Xpi/NxO8dsXYH21LZ9Pot97O/7AorAAGutf8AllX9Rd/yGwB1FwLhZNwu52IpUmB21ABG3jbZzxvexPaUn48oxGVW52tcmv2SvFalW81mqVW5jMqqSdPJGijUmIjfwtH9JwP/ADludjm2ut/RErpdLepOf9/Q+YDxdWutMIqU6gWo9ZTUUlg70uWTv2KZCxoey0q3Ad9nu7L6rIlGsZMPpNSdXWMyMrjNsSDMHwOxFpduNK6p078/ZAhZLnzLTx3jmpfQhdUTKJXliN9517CPDttnfTvTliOSm2y0yr3bBGhhWPV7s7Gk4TmKq1Myh5VC0ETBU+We+03KxY7Un4Cu2XEqvp9qcrBa39CKJ+ggeEajusZdcYU7QY8udg39Vli/Nxe9j5t0pn21m/S2Sjt9l7vT0E3s4cKwABjrXfllePUXf8hsAdu9FdIUrjdnIDBaNMlWBIPxegaFYxMTCsY9E7HWTU1j/wATaevozUZR9/c11+/BKMQFKqfiyW1Zj8UKGXNBVFASgWgRDMoOpMbCmnpsptL3gzHWn/Ekv6I1iZZHYRuoy+ReWM9uQ0s9NZ/7iBaBmf5M7tVtpEmmMHXpjjXwPNTgsaUrlaogJZQRBdYDGR4KbaCpTrq033+Sqs+DZ58HYU9OvUXmm80wFNJmFRGHluzgipTQ6ZlAy+iqjsEx41fHuT2carm9poecXxF6WiqGkAyUd58kghCoimcxUy+mlst6xHM92CrbcftI1vpsapVP3Gl/ZWHwopThy8M2hFJS0mdZEnxk9u1rq2D/AMb5edeCpq0sjUfBDeqAvefGr99ioD+/V/W2Yg3x0zQy8hYrOEFYAAx1rvyyvHqLv+Q2ACA8CoKWD0HMGLtRmfJGoA1PbvsNba1ZM/a5VQ2ktdGYlHldwl1H8/Q8cF4kt7p5lQ0wVV0kFSyMCyt4ZhDGO0lTFoHpnqcspzhOPHi2u/0dM/HVKT+vp/k27/faFN3DkKaaLUMiZViQAPvU+211KROxvSpXU+6no3r7dlSkXPmhc5+rZ8dy6KOUXU37naR54ZVpVKhVCHKotRoHosxAH0gobPdXDtjHfCfURr4y4lW6vlyc05BUI20LdhysBEMdXXzTvsctmeqOuXFIv8XA5w5N9FbfDRoA8K3thoDRVgN4BI0tOvk5UcyNVWq7tIp7qXrxmxe//ZKA/vVLZuPa2XwXeygKwABfrXD/ABlePUXf3dgAiXRxXSrhN3RhIN2pSNvQGxGogiZG1trTNwqUl0tGUvluzSJFw5caV1TKmggAfVGgA32iIBidTOto+PXB7lHW29sdkW2Tio2LpeD6v+AJeHzQdYQxs0eUF3g6SYE6G3Wc4p6b7O1eRfw4xekOF8vSNTKmAsQc2wUbk7RG+vdbo2orbeiBJSl8X3sa+GalFWY03WqYAJRlc5Z8kEqxgTMT425VXKx6T2F+E8fXNa34FxDg1G8EF8ug9KNQCe/cDMbRMnHqlL5dFhjWWxj14Kn+G7XA4VvYG3KQCNoziI+6yZKSp0vAuPKUrfkUV1Jjfva//ZaPvXtmvHRoQwdgBWAALda18s7x6m7+7sAdq8A8Tr+zKAn+RTBglTGTWCIZdO0ajcW1kYSljpGUsmo2bJBgfFYSmqeaKaLSSWNQkKDBZmh2Osakzp2aB+PTKCQuVeppEQ47u7Xq90Kq1Xpi6ktTRHamjFipfmABgxHLUB9G1cDKHcHhZjylZyFryEoaJji/FS1aLITGdDTJG8FYPZ47wbSbqJWQ4nGrLdVisgttEM6LMJo4YHyE/GZcwZgZK+kAEULIIkagxPk2i4np0q5b2Xnrvrt2a4OSXX6Rt8b31rzUUpUNIKMrhDGdPSXUNB8RFumRiS58tlRTkLT/ACQr4WvFgfhq8pM/FqPYw379LJlx40sfiT5WkK6kwfva/wD2Wj71rZU0wYSwKKwABXrWT/Gd59Td/dWAJVwt0tFLtTGbzaaD2Lbc4zbqRk8mrvocX6Y2+d+ItJc1KKUSMqW12eZ6YG+cPw/Wy7Wh/sPWj5bpjb5w+6P1s3z0NVGl2jyPTC3f+NkkuP2PjTyjtox/q63f/k/+Gyximu2KsdxW/wAkM6ZOkU1sNrJPnKBse/6o/wA2rs6SlU9EzEpddici6upM/wB2v/2Wj717Y80j6YYSwArAAFOtY+Wd59Td/dWVAU7hnEZKqoljAVVXMzExsAoLEnsAE22OLP4aK6VSfbN3EMXqUmh1eiYkLWWrSYjvAqBSRruBFuilxOSqT8H3dr/WdSypVqKNC1OnWqKD3FlDINNYJ21s9Pf2NdejUHE0xEkkwABJJOgAAkkkwABqSYFklJo6RpT7Pa/4lVpRnR6U+bzqdSlP1eYq5vumzY26hzjJN/2hnsuPxZnD77VrA8tKlbL53JpVKoXuzctWyyNpi3N5MIpWWSSf42uzs8Sc9cV0hh4jx/PQYaaj794tHzJxdTcfsfXX8+/o7Z6k9v3vf/slL3rWyq8FhLyGGsDRWAAKdasf4zvPqbv7qyryBDOgmrdLpebvXquA1KoKhIYQogr5pJUwpkgjstd0ZMYeSJfCUo6gXh8ILirCMXvNN2q8zl0ikrUZQGapmMZCkyAujSB2W6X5cZf6kfEpsr3zLB6AemTBsJwyvd1ZTzXd15jZmTMkTSZyzSx1OYns8bR4ZXH7H2VTk+ii+DsNwW6XujVEg0a9OspN4cgFHDA5SxVtpgiOyLc7slzTW/JIUJcdPyWJ8JjpHwzF1oqawvfJerUDZxSKhz5NOaOTMEEgTsABrvalwYzo25yf6JV2pJcf+kd6FOke54Wj06dRaFNqyXmqOYXZmRcoVTUzEhu4tFqL1vFy8m2FmPLpeUzWek5uHRjyhfvk/Bzj0q4fdyHqUiAWqu7LnLSruToJIGUn0QBE6bW1NNslQq7PJk7dOxyj4OxOpO/3i/fZKXvWtyl5EDE2QQVgAEfW14O1LjGqSQeddbvWWJMLDU4aQIOamxgSII11IABxnZdgZmxsDFkAdK7UOQIFTmz5ZOTl5f6YOafpA+k2AGuwAhYAVgAlXUjYUWxPEakiKd2u6EdpL1ahBGkacszJG437AAv1gD//2Q=="/>
          <p:cNvSpPr>
            <a:spLocks noChangeAspect="1" noChangeArrowheads="1"/>
          </p:cNvSpPr>
          <p:nvPr/>
        </p:nvSpPr>
        <p:spPr bwMode="auto">
          <a:xfrm>
            <a:off x="155575" y="-388938"/>
            <a:ext cx="819150" cy="81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ata:image/jpeg;base64,/9j/4AAQSkZJRgABAQAAAQABAAD/4QBgRXhpZgAASUkqAAgAAAACADEBAgAHAAAAJgAAAGmHBAABAAAALgAAAAAAAABQaWNhc2EAAAMAAJAHAAQAAAAwMjIwAqAEAAEAAABWAAAAA6AEAAEAAABWAAAAAAAAAP/bAIQAAwICCwgIDQ0NDQ0IDgoKCwgICggLCAgKCwgNCA4KCAgICwgJCAgIDQgICQgKCggICAgJDQoICAsNCggNCAgJCAEDBAQGBQYKBgYKDw4MDhANDw4NDw8MDw0MDA0NDQ0NDA0NDQwMDwwMDAwMDAwMDQwMDAwMDA0NDQ0MDA0MDAwM/8AAEQgAVgBWAwERAAIRAQMRAf/EAB0AAAEEAwEBAAAAAAAAAAAAAAkABQYHAQQIAwL/xABCEAACAQEGAgUGCwcFAQAAAAABAhEDAAQFEiExBhMHCUFRYSIyQnORswgjNlJxcnSBobLRFSUmQ2KjsRc1U2PBFP/EABoBAAEFAQAAAAAAAAAAAAAAAAABAgQFBgP/xAAoEQACAgICAQQCAgMBAAAAAAAAAQIDBBESITEFEyJBUWEjcRQygRX/2gAMAwEAAhEDEQA/ACp2AAXdbJxJWqcXVEao5SjdqK0EzNlQMCz5BOVcz6swAJyqNcogA47YVh/yAHY/GCfos5J/gRtbPk1q3fU9r2HFv6ByX0zNK81gQQaggggzU0IMgj6DrYcW+tA2n5CJ9EXSH/8AdcKdUqASgSoMpBFVdH1YayRMnffts1Nx+LQjf48Ey/ao7h7Fs7S/A5TiZ/ag+aPYLG/pIRuPkwcSHzR46D8Ys3jKPYkJbZ0L8CnGCb9WQGFNDOyjzSweFaPAE+2yc3Ic18tnZllAVgADXWv/ACyr+ou/5DYAu3gXo8o1rpQBpK5anTjMJlisdvfbc1RojXtxMnfdNS0SHGehild3y1LuiNGaCusdk909k26Yrom9JHCeRNI1KfRbdj/Jp9wldzEwI3Mdg1twtsohbx0WVdF11fJMnfRhh9K7k08iqrDMBBjMO4fR4Wdk10cOfE5UTthL25MsWhc6LbINP6WH5gPwtW0zon4JtilDyOFw4VFUnJR5mUAvkXNE7E6juMR3Hus25UrwhsZS8kF6VhTpYdVZVC+SDK9ozfjrbnkQiq9ofTa+Ru9Xpi/NxO8dsXYH21LZ9Pot97O/7AorAAGutf8AllX9Rd/yGwB1FwLhZNwu52IpUmB21ABG3jbZzxvexPaUn48oxGVW52tcmv2SvFalW81mqVW5jMqqSdPJGijUmIjfwtH9JwP/ADludjm2ut/RErpdLepOf9/Q+YDxdWutMIqU6gWo9ZTUUlg70uWTv2KZCxoey0q3Ad9nu7L6rIlGsZMPpNSdXWMyMrjNsSDMHwOxFpduNK6p078/ZAhZLnzLTx3jmpfQhdUTKJXliN9517CPDttnfTvTliOSm2y0yr3bBGhhWPV7s7Gk4TmKq1Myh5VC0ETBU+We+03KxY7Un4Cu2XEqvp9qcrBa39CKJ+ggeEajusZdcYU7QY8udg39Vli/Nxe9j5t0pn21m/S2Sjt9l7vT0E3s4cKwABjrXfllePUXf8hsAdu9FdIUrjdnIDBaNMlWBIPxegaFYxMTCsY9E7HWTU1j/wATaevozUZR9/c11+/BKMQFKqfiyW1Zj8UKGXNBVFASgWgRDMoOpMbCmnpsptL3gzHWn/Ekv6I1iZZHYRuoy+ReWM9uQ0s9NZ/7iBaBmf5M7tVtpEmmMHXpjjXwPNTgsaUrlaogJZQRBdYDGR4KbaCpTrq033+Sqs+DZ58HYU9OvUXmm80wFNJmFRGHluzgipTQ6ZlAy+iqjsEx41fHuT2carm9poecXxF6WiqGkAyUd58kghCoimcxUy+mlst6xHM92CrbcftI1vpsapVP3Gl/ZWHwopThy8M2hFJS0mdZEnxk9u1rq2D/AMb5edeCpq0sjUfBDeqAvefGr99ioD+/V/W2Yg3x0zQy8hYrOEFYAAx1rvyyvHqLv+Q2ACA8CoKWD0HMGLtRmfJGoA1PbvsNba1ZM/a5VQ2ktdGYlHldwl1H8/Q8cF4kt7p5lQ0wVV0kFSyMCyt4ZhDGO0lTFoHpnqcspzhOPHi2u/0dM/HVKT+vp/k27/faFN3DkKaaLUMiZViQAPvU+211KROxvSpXU+6no3r7dlSkXPmhc5+rZ8dy6KOUXU37naR54ZVpVKhVCHKotRoHosxAH0gobPdXDtjHfCfURr4y4lW6vlyc05BUI20LdhysBEMdXXzTvsctmeqOuXFIv8XA5w5N9FbfDRoA8K3thoDRVgN4BI0tOvk5UcyNVWq7tIp7qXrxmxe//ZKA/vVLZuPa2XwXeygKwABfrXD/ABlePUXf3dgAiXRxXSrhN3RhIN2pSNvQGxGogiZG1trTNwqUl0tGUvluzSJFw5caV1TKmggAfVGgA32iIBidTOto+PXB7lHW29sdkW2Tio2LpeD6v+AJeHzQdYQxs0eUF3g6SYE6G3Wc4p6b7O1eRfw4xekOF8vSNTKmAsQc2wUbk7RG+vdbo2orbeiBJSl8X3sa+GalFWY03WqYAJRlc5Z8kEqxgTMT425VXKx6T2F+E8fXNa34FxDg1G8EF8ug9KNQCe/cDMbRMnHqlL5dFhjWWxj14Kn+G7XA4VvYG3KQCNoziI+6yZKSp0vAuPKUrfkUV1Jjfva//ZaPvXtmvHRoQwdgBWAALda18s7x6m7+7sAdq8A8Tr+zKAn+RTBglTGTWCIZdO0ajcW1kYSljpGUsmo2bJBgfFYSmqeaKaLSSWNQkKDBZmh2Osakzp2aB+PTKCQuVeppEQ47u7Xq90Kq1Xpi6ktTRHamjFipfmABgxHLUB9G1cDKHcHhZjylZyFryEoaJji/FS1aLITGdDTJG8FYPZ47wbSbqJWQ4nGrLdVisgttEM6LMJo4YHyE/GZcwZgZK+kAEULIIkagxPk2i4np0q5b2Xnrvrt2a4OSXX6Rt8b31rzUUpUNIKMrhDGdPSXUNB8RFumRiS58tlRTkLT/ACQr4WvFgfhq8pM/FqPYw379LJlx40sfiT5WkK6kwfva/wD2Wj71rZU0wYSwKKwABXrWT/Gd59Td/dWAJVwt0tFLtTGbzaaD2Lbc4zbqRk8mrvocX6Y2+d+ItJc1KKUSMqW12eZ6YG+cPw/Wy7Wh/sPWj5bpjb5w+6P1s3z0NVGl2jyPTC3f+NkkuP2PjTyjtox/q63f/k/+Gyximu2KsdxW/wAkM6ZOkU1sNrJPnKBse/6o/wA2rs6SlU9EzEpddici6upM/wB2v/2Wj717Y80j6YYSwArAAFOtY+Wd59Td/dWVAU7hnEZKqoljAVVXMzExsAoLEnsAE22OLP4aK6VSfbN3EMXqUmh1eiYkLWWrSYjvAqBSRruBFuilxOSqT8H3dr/WdSypVqKNC1OnWqKD3FlDINNYJ21s9Pf2NdejUHE0xEkkwABJJOgAAkkkwABqSYFklJo6RpT7Pa/4lVpRnR6U+bzqdSlP1eYq5vumzY26hzjJN/2hnsuPxZnD77VrA8tKlbL53JpVKoXuzctWyyNpi3N5MIpWWSSf42uzs8Sc9cV0hh4jx/PQYaaj794tHzJxdTcfsfXX8+/o7Z6k9v3vf/slL3rWyq8FhLyGGsDRWAAKdasf4zvPqbv7qyryBDOgmrdLpebvXquA1KoKhIYQogr5pJUwpkgjstd0ZMYeSJfCUo6gXh8ILirCMXvNN2q8zl0ikrUZQGapmMZCkyAujSB2W6X5cZf6kfEpsr3zLB6AemTBsJwyvd1ZTzXd15jZmTMkTSZyzSx1OYns8bR4ZXH7H2VTk+ii+DsNwW6XujVEg0a9OspN4cgFHDA5SxVtpgiOyLc7slzTW/JIUJcdPyWJ8JjpHwzF1oqawvfJerUDZxSKhz5NOaOTMEEgTsABrvalwYzo25yf6JV2pJcf+kd6FOke54Wj06dRaFNqyXmqOYXZmRcoVTUzEhu4tFqL1vFy8m2FmPLpeUzWek5uHRjyhfvk/Bzj0q4fdyHqUiAWqu7LnLSruToJIGUn0QBE6bW1NNslQq7PJk7dOxyj4OxOpO/3i/fZKXvWtyl5EDE2QQVgAEfW14O1LjGqSQeddbvWWJMLDU4aQIOamxgSII11IABxnZdgZmxsDFkAdK7UOQIFTmz5ZOTl5f6YOafpA+k2AGuwAhYAVgAlXUjYUWxPEakiKd2u6EdpL1ahBGkacszJG437AAv1gD//2Q=="/>
          <p:cNvSpPr>
            <a:spLocks noChangeAspect="1" noChangeArrowheads="1"/>
          </p:cNvSpPr>
          <p:nvPr/>
        </p:nvSpPr>
        <p:spPr bwMode="auto">
          <a:xfrm>
            <a:off x="155575" y="-388938"/>
            <a:ext cx="819150" cy="81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data:image/jpeg;base64,/9j/4AAQSkZJRgABAQAAAQABAAD/4QBgRXhpZgAASUkqAAgAAAACADEBAgAHAAAAJgAAAGmHBAABAAAALgAAAAAAAABQaWNhc2EAAAMAAJAHAAQAAAAwMjIwAqAEAAEAAABWAAAAA6AEAAEAAABWAAAAAAAAAP/bAIQAAwICCwgIDQ0NDQ0IDgoKCwgICggLCAgKCwgNCA4KCAgICwgJCAgIDQgICQgKCggICAgJDQoICAsNCggNCAgJCAEDBAQGBQYKBgYKDw4MDhANDw4NDw8MDw0MDA0NDQ0NDA0NDQwMDwwMDAwMDAwMDQwMDAwMDA0NDQ0MDA0MDAwM/8AAEQgAVgBWAwERAAIRAQMRAf/EAB0AAAEEAwEBAAAAAAAAAAAAAAkABQYHAQQIAwL/xABCEAACAQEGAgUGCwcFAQAAAAABAhEDAAQFEiExBhMHCUFRYSIyQnORswgjNlJxcnSBobLRFSUmQ2KjsRc1U2PBFP/EABoBAAEFAQAAAAAAAAAAAAAAAAABAgQFBgP/xAAoEQACAgICAQQCAgMBAAAAAAAAAQIDBBESITEFEyJBUWEjcRQygRX/2gAMAwEAAhEDEQA/ACp2AAXdbJxJWqcXVEao5SjdqK0EzNlQMCz5BOVcz6swAJyqNcogA47YVh/yAHY/GCfos5J/gRtbPk1q3fU9r2HFv6ByX0zNK81gQQaggggzU0IMgj6DrYcW+tA2n5CJ9EXSH/8AdcKdUqASgSoMpBFVdH1YayRMnffts1Nx+LQjf48Ey/ao7h7Fs7S/A5TiZ/ag+aPYLG/pIRuPkwcSHzR46D8Ys3jKPYkJbZ0L8CnGCb9WQGFNDOyjzSweFaPAE+2yc3Ic18tnZllAVgADXWv/ACyr+ou/5DYAu3gXo8o1rpQBpK5anTjMJlisdvfbc1RojXtxMnfdNS0SHGehild3y1LuiNGaCusdk909k26Yrom9JHCeRNI1KfRbdj/Jp9wldzEwI3Mdg1twtsohbx0WVdF11fJMnfRhh9K7k08iqrDMBBjMO4fR4Wdk10cOfE5UTthL25MsWhc6LbINP6WH5gPwtW0zon4JtilDyOFw4VFUnJR5mUAvkXNE7E6juMR3Hus25UrwhsZS8kF6VhTpYdVZVC+SDK9ozfjrbnkQiq9ofTa+Ru9Xpi/NxO8dsXYH21LZ9Pot97O/7AorAAGutf8AllX9Rd/yGwB1FwLhZNwu52IpUmB21ABG3jbZzxvexPaUn48oxGVW52tcmv2SvFalW81mqVW5jMqqSdPJGijUmIjfwtH9JwP/ADludjm2ut/RErpdLepOf9/Q+YDxdWutMIqU6gWo9ZTUUlg70uWTv2KZCxoey0q3Ad9nu7L6rIlGsZMPpNSdXWMyMrjNsSDMHwOxFpduNK6p078/ZAhZLnzLTx3jmpfQhdUTKJXliN9517CPDttnfTvTliOSm2y0yr3bBGhhWPV7s7Gk4TmKq1Myh5VC0ETBU+We+03KxY7Un4Cu2XEqvp9qcrBa39CKJ+ggeEajusZdcYU7QY8udg39Vli/Nxe9j5t0pn21m/S2Sjt9l7vT0E3s4cKwABjrXfllePUXf8hsAdu9FdIUrjdnIDBaNMlWBIPxegaFYxMTCsY9E7HWTU1j/wATaevozUZR9/c11+/BKMQFKqfiyW1Zj8UKGXNBVFASgWgRDMoOpMbCmnpsptL3gzHWn/Ekv6I1iZZHYRuoy+ReWM9uQ0s9NZ/7iBaBmf5M7tVtpEmmMHXpjjXwPNTgsaUrlaogJZQRBdYDGR4KbaCpTrq033+Sqs+DZ58HYU9OvUXmm80wFNJmFRGHluzgipTQ6ZlAy+iqjsEx41fHuT2carm9poecXxF6WiqGkAyUd58kghCoimcxUy+mlst6xHM92CrbcftI1vpsapVP3Gl/ZWHwopThy8M2hFJS0mdZEnxk9u1rq2D/AMb5edeCpq0sjUfBDeqAvefGr99ioD+/V/W2Yg3x0zQy8hYrOEFYAAx1rvyyvHqLv+Q2ACA8CoKWD0HMGLtRmfJGoA1PbvsNba1ZM/a5VQ2ktdGYlHldwl1H8/Q8cF4kt7p5lQ0wVV0kFSyMCyt4ZhDGO0lTFoHpnqcspzhOPHi2u/0dM/HVKT+vp/k27/faFN3DkKaaLUMiZViQAPvU+211KROxvSpXU+6no3r7dlSkXPmhc5+rZ8dy6KOUXU37naR54ZVpVKhVCHKotRoHosxAH0gobPdXDtjHfCfURr4y4lW6vlyc05BUI20LdhysBEMdXXzTvsctmeqOuXFIv8XA5w5N9FbfDRoA8K3thoDRVgN4BI0tOvk5UcyNVWq7tIp7qXrxmxe//ZKA/vVLZuPa2XwXeygKwABfrXD/ABlePUXf3dgAiXRxXSrhN3RhIN2pSNvQGxGogiZG1trTNwqUl0tGUvluzSJFw5caV1TKmggAfVGgA32iIBidTOto+PXB7lHW29sdkW2Tio2LpeD6v+AJeHzQdYQxs0eUF3g6SYE6G3Wc4p6b7O1eRfw4xekOF8vSNTKmAsQc2wUbk7RG+vdbo2orbeiBJSl8X3sa+GalFWY03WqYAJRlc5Z8kEqxgTMT425VXKx6T2F+E8fXNa34FxDg1G8EF8ug9KNQCe/cDMbRMnHqlL5dFhjWWxj14Kn+G7XA4VvYG3KQCNoziI+6yZKSp0vAuPKUrfkUV1Jjfva//ZaPvXtmvHRoQwdgBWAALda18s7x6m7+7sAdq8A8Tr+zKAn+RTBglTGTWCIZdO0ajcW1kYSljpGUsmo2bJBgfFYSmqeaKaLSSWNQkKDBZmh2Osakzp2aB+PTKCQuVeppEQ47u7Xq90Kq1Xpi6ktTRHamjFipfmABgxHLUB9G1cDKHcHhZjylZyFryEoaJji/FS1aLITGdDTJG8FYPZ47wbSbqJWQ4nGrLdVisgttEM6LMJo4YHyE/GZcwZgZK+kAEULIIkagxPk2i4np0q5b2Xnrvrt2a4OSXX6Rt8b31rzUUpUNIKMrhDGdPSXUNB8RFumRiS58tlRTkLT/ACQr4WvFgfhq8pM/FqPYw379LJlx40sfiT5WkK6kwfva/wD2Wj71rZU0wYSwKKwABXrWT/Gd59Td/dWAJVwt0tFLtTGbzaaD2Lbc4zbqRk8mrvocX6Y2+d+ItJc1KKUSMqW12eZ6YG+cPw/Wy7Wh/sPWj5bpjb5w+6P1s3z0NVGl2jyPTC3f+NkkuP2PjTyjtox/q63f/k/+Gyximu2KsdxW/wAkM6ZOkU1sNrJPnKBse/6o/wA2rs6SlU9EzEpddici6upM/wB2v/2Wj717Y80j6YYSwArAAFOtY+Wd59Td/dWVAU7hnEZKqoljAVVXMzExsAoLEnsAE22OLP4aK6VSfbN3EMXqUmh1eiYkLWWrSYjvAqBSRruBFuilxOSqT8H3dr/WdSypVqKNC1OnWqKD3FlDINNYJ21s9Pf2NdejUHE0xEkkwABJJOgAAkkkwABqSYFklJo6RpT7Pa/4lVpRnR6U+bzqdSlP1eYq5vumzY26hzjJN/2hnsuPxZnD77VrA8tKlbL53JpVKoXuzctWyyNpi3N5MIpWWSSf42uzs8Sc9cV0hh4jx/PQYaaj794tHzJxdTcfsfXX8+/o7Z6k9v3vf/slL3rWyq8FhLyGGsDRWAAKdasf4zvPqbv7qyryBDOgmrdLpebvXquA1KoKhIYQogr5pJUwpkgjstd0ZMYeSJfCUo6gXh8ILirCMXvNN2q8zl0ikrUZQGapmMZCkyAujSB2W6X5cZf6kfEpsr3zLB6AemTBsJwyvd1ZTzXd15jZmTMkTSZyzSx1OYns8bR4ZXH7H2VTk+ii+DsNwW6XujVEg0a9OspN4cgFHDA5SxVtpgiOyLc7slzTW/JIUJcdPyWJ8JjpHwzF1oqawvfJerUDZxSKhz5NOaOTMEEgTsABrvalwYzo25yf6JV2pJcf+kd6FOke54Wj06dRaFNqyXmqOYXZmRcoVTUzEhu4tFqL1vFy8m2FmPLpeUzWek5uHRjyhfvk/Bzj0q4fdyHqUiAWqu7LnLSruToJIGUn0QBE6bW1NNslQq7PJk7dOxyj4OxOpO/3i/fZKXvWtyl5EDE2QQVgAEfW14O1LjGqSQeddbvWWJMLDU4aQIOamxgSII11IABxnZdgZmxsDFkAdK7UOQIFTmz5ZOTl5f6YOafpA+k2AGuwAhYAVgAlXUjYUWxPEakiKd2u6EdpL1ahBGkacszJG437AAv1gD//2Q=="/>
          <p:cNvSpPr>
            <a:spLocks noChangeAspect="1" noChangeArrowheads="1"/>
          </p:cNvSpPr>
          <p:nvPr/>
        </p:nvSpPr>
        <p:spPr bwMode="auto">
          <a:xfrm>
            <a:off x="155575" y="-388938"/>
            <a:ext cx="819150" cy="81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data:image/jpeg;base64,/9j/4AAQSkZJRgABAQAAAQABAAD/4QBgRXhpZgAASUkqAAgAAAACADEBAgAHAAAAJgAAAGmHBAABAAAALgAAAAAAAABQaWNhc2EAAAMAAJAHAAQAAAAwMjIwAqAEAAEAAABWAAAAA6AEAAEAAABWAAAAAAAAAP/bAIQAAwICDQgICAoKCAgICgoIDAsNCAsJCAgJCAgNCAgKCAsLCAoJCAoICAgICggICgoICgoKCgoICAsMCggNCAgKCAEDBAQGBQYKBgYKDQwMDQ0MDQ0NDAwNDQwMDQ0NDA0MDAwNDA0MDAwMDAwMDAwMDAwNDA0MDAwMDAwMDAwMDAwM/8AAEQgAVgBWAwERAAIRAQMRAf/EAB4AAAEDBQEBAAAAAAAAAAAAAAQABgkBAwcICgUC/8QASRAAAgEBBQMFCwcJCQEAAAAAAQIRAwAEBRIhBjFBEyJRYbIHCAkUFjIzcXKBoSNCUpGxs/AVJkNEU3WSwdElNmJjdJOio+Ek/8QAGgEAAwEBAQEAAAAAAAAAAAAAAAECAwQFBv/EACcRAAICAQQCAQQDAQAAAAAAAAABAhEDBBIhMRNBIlGBkfBhcaEF/9oADAMBAAIRAxEAPwCUvEGim5G8IfrymwBzFd0a+PeMTv7O1StVqX2tLEl3qMaz+8k8B/5B/QWl2eLU2eqjQ0KwPQabj+VqUJPmhPJj+q/J8fkOp+xq/wC2/wDSxtl1RPkh9V+T2Nj7xWud6oXhKVYPSqq4+TfUA84bvnLK++zqS9FKcPbRJFgO0fjFGnWVSVqKHHMYQCBoZ6DNo+b7Ic93b4DvHj9A/wANntkylKAvHj9A/wANk4yRotjKVMSIElSBunLHxsvkiIOKfBs73i+Jl6mJqDzQtFsg80OTWDNHSwVQfULO2+wt2bbWBg2Jejqew3ZNgDm52KZfKdM/m/lWpPGfl6kCOJJgDrIttirerObUq8ckiUDCu55SvTALdlZz810h536Ayev1W9DJqIw9Hy7xZPqBr3P6IqNTajRLidAg01iJ4kSoPRbWOaElZm8GV8Jl4bA0N3IUp6OTIMbp83zJ0zTE8bQ8sW+jun/yc7hvU/8AR77J3OnRpMr05VWlVCGpAOmiqCYnfFoyzhGNvgrSxyr4SHFhWE0nUkU51OjUzT4cAwDR17tLc8MkZdG88c0wxdmFiowoZgkhnCCEOUGDw0HGLa7ospY50Yq74e6rd8NJX9tT+ud/CeNsJtGunUlLkc/g48R5Sri+swl3+2vblbs9i7N3rIQNiXo6nsN2TYA5xO5bQz7V0AQDOLPviPTVPs3+6xdETVxaJa71hjrUWrQqclUSctTfvEGQBrzZEWWt0880YbW/scHhstXLBCqjMS7GoxzwCZZgahk6QYiDuMnjLb6fH4sajLvnsl4qPebGapTIRSK8gKOfKc3JZ85AM72MBiR81eiSKaUjrcXtLdxv7XVxWpgFkB5hBIKkfE8fdZZ4eaO0zxLa7HNiOKPeudWCqYEqhjmqZIJ4AiN8cei2ekxrFFxZpl5POcVhyyJWK06pl15MMJNNUjNAgsgWRrqZ4Wt7YlxhcTCffmXjkcGL5pJvVIRwjOIA1O742vI/iRjVM9DwUeKcq+OdQuw+F4tzp2jpJC7MAbE/R1PYbsmwBzkdyEfnbdv3s/X+lqeuzSvgTJiKmKilMiM/NDBBUZN/OQclWGYb40tx6iGZyioTa/ouNLss0mWpDKzOAABUZcjPCrLMq00yksDoBOo6rdVTjGKk7fJEkrGld7/U8Yj5vLETkvBaI0588jknTdn6QLcict3I51R7+0lEOioa7XYswIqrOaVMlcqgllaMrACIJmLerj7ObIqhcQHua12RK1OreHvDJUkVGVwwp5EEc5RmYHnsBzpfhni1ZoJPhmcbfZbxbGKyE06OcpGkE1CTCyeVaYg5jq0QxESBHz2R5PNwnR7OPZs7RiTv+L2aeAEwseOUAIEZQaqC3rp3Hk4UvkE+Bwv+d9oOo3Uf8a5sqotkmFgQNifo6nsN2TYA5yO49/e26/vZvvaljj2JuiW/azaZbsoZ1zqWIgamZVVyqNTzmE9Ak8Lc2pnlxrdiVmkYb1YfheICogYKVnSCIyxIIjgNJteln5o7p9/Qynw6B/y5RIDCoC/K8lky6lwxU/EfG3pLCmrOh4U42FuyKymoxQMwXNE84zGnAGN9lixeWexHBkn40EUb4md1pOHCNBIUqMxRTuO+QV+qzzYfF3yGKamN/GtuUo1ihpyUKienMdYHCN5t5GTVcpJHpQwxaswb4RG8fm62v63Q+9Qi3Z3GzkTqVFfAlVZ8oT/iuvZr2zi/RbXJKRaxA2J+jqew3ZNgDnF7kJ/Ou7fvZvvalik+GBLljuzq3oBWBaDOkg+cDwIJAKg/RtpudbV0Le10X7jcxTAWSNeO+dDrPWbZxgoPgT5AxsSA/K5KkTym45QTALbvpDf0zbXySNJZXVIJxWkrLzmCAHziQuXhvJAFjybPldGEsayRplMHpKqnLUFSTqwZXk6DzgSNNB7rDy7/AOTOOJQA8Q2WSpUNQxMiTpv0ifxxB425pY1L0dim4rg1+8IbU/N1/wDVUfvFtq+FSM4rm2GeA+PN2h9d1+y82mh82Sn2YA2J+jqew3ZNgDm/7l1XLtTQPRij/e1LNCZKljGM5lyhnUZ0aUqNSaUqBgCyhiVYgSojSdRaiQ5tqC5Zm0JO4HdwgebpGvCerU2AGjTNQYg968Yqw1IUuR5Q8mKQXLomXQfOAzaEzvJsAGbd3YXy7PRzlAxEkdRkb1b36WznDcqOvTaieCe+CTf8lrYDDRcaBpI5Zc5fUzDHUjzUgZtdJ0NqhDais+ty5X8opfZAuOJVqXlXW8vTpbmog6VIOZSObC84wddVppApc7M/ZxV7MQd/xiufZ9xP6xS+vOs/H8G0ljo8B5u2h9d1+y82QyVGzEDYn6Op7Ddk2AObPYirl2kpnoxN/vXsASNnaXr420rizO+aEdpuuyKop5Tddh8E2roXlH12V+ym2vVlfKTrsWZrJu9C8peuzXPRokYM78rGM+CsJ/T0+2LKmV0Zb8B5u2h9d0+y9Wj2U0SpWZINifo6nsN2TYEjmmwGrGPz0YhUP/bUs0M3UbH+uwrk6QnUVbF5Qdf41/obE04KiYy3coXlD1212NxFFqxNj/X/ACg2lUlyEpVIQ2h67JSUo2W3GIvKGONlKUU9iYnCTVoxR3zeK58LYf5ydtbJxcSo89mx3gO6nO2jHVcz9Zvn9LAN81+/vBKvZADYn6Op7Ddk2BI5nrif7bbUD/76mpIAHyrzqYGgsDN/u5HjdC7V2Y3mjLUysM9FhO/SWgEHX3W9DSzxwdzPO1UZyVQKbU3K6Xi81qpvyDO+4VKKiAoAEAxMDU+vptjqpRnkUo9G+ljKGNqfZkm+bS3A4Mt0FeiamXKbwHoK8Z5K+frppmtt5YbaOZ48m60M/uavc7pfErC9oSKbgF3u9RAxWFJQsASN828fUxlKLUD0o1XJ8d1fErte69N2vVJmWgqM6Pd6S1GWefkViAX0J6JjgLZ6eM4YlGfYpRUmqK7H7dU7vd/F/GaK0UWrMtd3aq1RSIY5pMToeHut42tw6qWZTxVXR9PjzaaOHa7s1X75FEW4RTqq/wAogIzo50YQdCTEdNvosUpOCU+z5xr52ujaDwHHpdpejk7j2sQn+VrqhNc2SvWBA2Ij5Op7Ddk2AOYHuh3Upf78piRfKwMbpFdwY3adFgBvWYCFgBCyAcu1+zC3ZaBV3c1EzEFQoXduIYzv4iwMbVgQrAH0Kmka/j32AJUfAeYaQdo6kjK3iaAa5syeOM06RBFRY1mQdBAlASq2YH//2Q=="/>
          <p:cNvSpPr>
            <a:spLocks noChangeAspect="1" noChangeArrowheads="1"/>
          </p:cNvSpPr>
          <p:nvPr/>
        </p:nvSpPr>
        <p:spPr bwMode="auto">
          <a:xfrm>
            <a:off x="155575" y="-388938"/>
            <a:ext cx="819150" cy="81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4" name="Picture 10" descr="t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514600"/>
            <a:ext cx="4953000" cy="390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technology is in high </a:t>
            </a:r>
            <a:r>
              <a:rPr lang="en-US" b="1" dirty="0" smtClean="0"/>
              <a:t>demand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Medicine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Media/ Entertainment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Industry</a:t>
            </a:r>
            <a:endParaRPr lang="en-US" dirty="0"/>
          </a:p>
        </p:txBody>
      </p:sp>
      <p:pic>
        <p:nvPicPr>
          <p:cNvPr id="17410" name="Picture 2" descr="C:\Program Files (x86)\Microsoft Office\MEDIA\CAGCAT10\j019975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295400"/>
            <a:ext cx="2056778" cy="2099310"/>
          </a:xfrm>
          <a:prstGeom prst="rect">
            <a:avLst/>
          </a:prstGeom>
          <a:noFill/>
        </p:spPr>
      </p:pic>
      <p:pic>
        <p:nvPicPr>
          <p:cNvPr id="17412" name="Picture 4" descr="2012 Chevrolet Volt Electric Car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114800"/>
            <a:ext cx="4495800" cy="193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Scientific Advance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important scientific discoveries</a:t>
            </a:r>
          </a:p>
          <a:p>
            <a:r>
              <a:rPr lang="en-US" dirty="0" smtClean="0"/>
              <a:t>Is important for all of these </a:t>
            </a:r>
            <a:r>
              <a:rPr lang="en-US" u="sng" dirty="0" smtClean="0">
                <a:solidFill>
                  <a:srgbClr val="00B050"/>
                </a:solidFill>
              </a:rPr>
              <a:t>industries</a:t>
            </a:r>
            <a:r>
              <a:rPr lang="en-US" dirty="0" smtClean="0"/>
              <a:t>- group of businesses that provide similar goods or services</a:t>
            </a:r>
            <a:endParaRPr lang="en-US" dirty="0"/>
          </a:p>
        </p:txBody>
      </p:sp>
      <p:pic>
        <p:nvPicPr>
          <p:cNvPr id="18434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048000"/>
            <a:ext cx="1661311" cy="2599853"/>
          </a:xfrm>
          <a:prstGeom prst="rect">
            <a:avLst/>
          </a:prstGeom>
          <a:noFill/>
        </p:spPr>
      </p:pic>
      <p:pic>
        <p:nvPicPr>
          <p:cNvPr id="18435" name="Picture 3" descr="C:\Users\webbn\AppData\Local\Microsoft\Windows\Temporary Internet Files\Content.IE5\GT5O7B7P\MP9004394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581400"/>
            <a:ext cx="2464526" cy="3048000"/>
          </a:xfrm>
          <a:prstGeom prst="rect">
            <a:avLst/>
          </a:prstGeom>
          <a:noFill/>
        </p:spPr>
      </p:pic>
      <p:pic>
        <p:nvPicPr>
          <p:cNvPr id="18436" name="Picture 4" descr="C:\Users\webbn\AppData\Local\Microsoft\Windows\Temporary Internet Files\Content.IE5\LWMYC6HL\MP90017499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124200"/>
            <a:ext cx="1981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are the people making scientific discoveries?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Doctors</a:t>
            </a:r>
          </a:p>
          <a:p>
            <a:r>
              <a:rPr lang="en-US" dirty="0" smtClean="0"/>
              <a:t>Scientists</a:t>
            </a:r>
          </a:p>
          <a:p>
            <a:r>
              <a:rPr lang="en-US" dirty="0" smtClean="0"/>
              <a:t>Astronauts</a:t>
            </a:r>
          </a:p>
          <a:p>
            <a:r>
              <a:rPr lang="en-US" dirty="0" smtClean="0"/>
              <a:t>Physicists</a:t>
            </a:r>
          </a:p>
          <a:p>
            <a:r>
              <a:rPr lang="en-US" dirty="0" smtClean="0"/>
              <a:t>Engineers</a:t>
            </a:r>
          </a:p>
          <a:p>
            <a:r>
              <a:rPr lang="en-US" dirty="0" smtClean="0"/>
              <a:t>Biologists</a:t>
            </a:r>
          </a:p>
          <a:p>
            <a:endParaRPr lang="en-US" dirty="0"/>
          </a:p>
        </p:txBody>
      </p:sp>
      <p:pic>
        <p:nvPicPr>
          <p:cNvPr id="21510" name="Picture 6" descr="C:\Users\webbn\AppData\Local\Microsoft\Windows\Temporary Internet Files\Content.IE5\LWMYC6HL\MC9002382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443" y="2231679"/>
            <a:ext cx="4098957" cy="3835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Lets take a look at some of our famous inventors and scientists…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Pierre Curie</a:t>
            </a:r>
          </a:p>
          <a:p>
            <a:r>
              <a:rPr lang="en-US" dirty="0" smtClean="0"/>
              <a:t>Benjamin Franklin</a:t>
            </a:r>
          </a:p>
          <a:p>
            <a:r>
              <a:rPr lang="en-US" dirty="0" smtClean="0"/>
              <a:t>Thomas Edison</a:t>
            </a:r>
          </a:p>
          <a:p>
            <a:r>
              <a:rPr lang="en-US" dirty="0" smtClean="0"/>
              <a:t>Steve Jobs</a:t>
            </a:r>
          </a:p>
          <a:p>
            <a:r>
              <a:rPr lang="en-US" dirty="0" smtClean="0"/>
              <a:t>Wilbur &amp; Orville Wright</a:t>
            </a:r>
          </a:p>
          <a:p>
            <a:r>
              <a:rPr lang="en-US" dirty="0" smtClean="0"/>
              <a:t>Levi Strauss</a:t>
            </a:r>
          </a:p>
          <a:p>
            <a:r>
              <a:rPr lang="en-US" dirty="0" smtClean="0"/>
              <a:t>Henry Ford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014"/>
            <a:ext cx="5091587" cy="677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1842</TotalTime>
  <Words>276</Words>
  <Application>Microsoft Office PowerPoint</Application>
  <PresentationFormat>On-screen Show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Technology &amp; Scientific Advance</vt:lpstr>
      <vt:lpstr>Build a Boat….</vt:lpstr>
      <vt:lpstr>Technology</vt:lpstr>
      <vt:lpstr>Technology </vt:lpstr>
      <vt:lpstr>What technology is in high demand?</vt:lpstr>
      <vt:lpstr>Scientific Advance</vt:lpstr>
      <vt:lpstr>Who are the people making scientific discoveries?</vt:lpstr>
      <vt:lpstr>Lets take a look at some of our famous inventors and scientists…</vt:lpstr>
      <vt:lpstr>Slide 9</vt:lpstr>
      <vt:lpstr>How does the U.S. compare to other countries?</vt:lpstr>
      <vt:lpstr>Slide 11</vt:lpstr>
      <vt:lpstr>Do you buy “Made in the USA”?</vt:lpstr>
      <vt:lpstr>Steps in the Designing Process</vt:lpstr>
      <vt:lpstr>Let’s Practice…</vt:lpstr>
      <vt:lpstr>The Sandlot</vt:lpstr>
      <vt:lpstr>Invention Design </vt:lpstr>
    </vt:vector>
  </TitlesOfParts>
  <Company>Johnson City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&amp; Scientific Advance</dc:title>
  <dc:creator>pc</dc:creator>
  <cp:lastModifiedBy>pc</cp:lastModifiedBy>
  <cp:revision>132</cp:revision>
  <dcterms:created xsi:type="dcterms:W3CDTF">2012-08-15T11:15:29Z</dcterms:created>
  <dcterms:modified xsi:type="dcterms:W3CDTF">2013-09-06T15:57:18Z</dcterms:modified>
</cp:coreProperties>
</file>